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-7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4957-1625-418D-8528-1501FB22AE61}" type="datetimeFigureOut">
              <a:rPr lang="es-ES" smtClean="0"/>
              <a:t>15/12/2017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BE58-6507-4A19-9E9C-E8EA607F9C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7274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4957-1625-418D-8528-1501FB22AE61}" type="datetimeFigureOut">
              <a:rPr lang="es-ES" smtClean="0"/>
              <a:t>15/12/2017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BE58-6507-4A19-9E9C-E8EA607F9C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6689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4957-1625-418D-8528-1501FB22AE61}" type="datetimeFigureOut">
              <a:rPr lang="es-ES" smtClean="0"/>
              <a:t>15/12/2017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BE58-6507-4A19-9E9C-E8EA607F9C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45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4957-1625-418D-8528-1501FB22AE61}" type="datetimeFigureOut">
              <a:rPr lang="es-ES" smtClean="0"/>
              <a:t>15/12/2017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BE58-6507-4A19-9E9C-E8EA607F9C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662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4957-1625-418D-8528-1501FB22AE61}" type="datetimeFigureOut">
              <a:rPr lang="es-ES" smtClean="0"/>
              <a:t>15/12/2017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BE58-6507-4A19-9E9C-E8EA607F9C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91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4957-1625-418D-8528-1501FB22AE61}" type="datetimeFigureOut">
              <a:rPr lang="es-ES" smtClean="0"/>
              <a:t>15/12/2017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BE58-6507-4A19-9E9C-E8EA607F9C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975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4957-1625-418D-8528-1501FB22AE61}" type="datetimeFigureOut">
              <a:rPr lang="es-ES" smtClean="0"/>
              <a:t>15/12/2017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BE58-6507-4A19-9E9C-E8EA607F9C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666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4957-1625-418D-8528-1501FB22AE61}" type="datetimeFigureOut">
              <a:rPr lang="es-ES" smtClean="0"/>
              <a:t>15/12/2017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BE58-6507-4A19-9E9C-E8EA607F9C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3876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4957-1625-418D-8528-1501FB22AE61}" type="datetimeFigureOut">
              <a:rPr lang="es-ES" smtClean="0"/>
              <a:t>15/12/2017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BE58-6507-4A19-9E9C-E8EA607F9C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112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4957-1625-418D-8528-1501FB22AE61}" type="datetimeFigureOut">
              <a:rPr lang="es-ES" smtClean="0"/>
              <a:t>15/12/2017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BE58-6507-4A19-9E9C-E8EA607F9C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630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4957-1625-418D-8528-1501FB22AE61}" type="datetimeFigureOut">
              <a:rPr lang="es-ES" smtClean="0"/>
              <a:t>15/12/2017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BE58-6507-4A19-9E9C-E8EA607F9C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0638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A4957-1625-418D-8528-1501FB22AE61}" type="datetimeFigureOut">
              <a:rPr lang="es-ES" smtClean="0"/>
              <a:t>15/12/2017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4BE58-6507-4A19-9E9C-E8EA607F9C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048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268941" y="194982"/>
            <a:ext cx="8606117" cy="64680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s-ES" b="1" dirty="0"/>
              <a:t>2 a 3 Años</a:t>
            </a:r>
            <a:endParaRPr lang="es-ES" dirty="0"/>
          </a:p>
          <a:p>
            <a:pPr fontAlgn="base"/>
            <a:endParaRPr lang="es-ES" sz="2400" dirty="0">
              <a:solidFill>
                <a:schemeClr val="tx1"/>
              </a:solidFill>
              <a:latin typeface="KG Next to Me Solid" panose="02000507000000020004" pitchFamily="2" charset="0"/>
              <a:ea typeface="HelloLori" panose="02000603000000000000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120189" y="502314"/>
            <a:ext cx="4957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 smtClean="0">
                <a:solidFill>
                  <a:srgbClr val="FF0000"/>
                </a:solidFill>
                <a:latin typeface="HelloLori" panose="02000603000000000000" pitchFamily="2" charset="0"/>
                <a:ea typeface="HelloLori" panose="02000603000000000000" pitchFamily="2" charset="0"/>
              </a:rPr>
              <a:t>¿Qué puede hacer mi hijo?. Tareas domésticas: 2 </a:t>
            </a:r>
            <a:r>
              <a:rPr lang="es-ES" sz="2400" b="1" u="sng" dirty="0">
                <a:solidFill>
                  <a:srgbClr val="FF0000"/>
                </a:solidFill>
                <a:latin typeface="HelloLori" panose="02000603000000000000" pitchFamily="2" charset="0"/>
                <a:ea typeface="HelloLori" panose="02000603000000000000" pitchFamily="2" charset="0"/>
              </a:rPr>
              <a:t>a 3 </a:t>
            </a:r>
            <a:r>
              <a:rPr lang="es-ES" sz="2400" b="1" u="sng" dirty="0" smtClean="0">
                <a:solidFill>
                  <a:srgbClr val="FF0000"/>
                </a:solidFill>
                <a:latin typeface="HelloLori" panose="02000603000000000000" pitchFamily="2" charset="0"/>
                <a:ea typeface="HelloLori" panose="02000603000000000000" pitchFamily="2" charset="0"/>
              </a:rPr>
              <a:t>años.</a:t>
            </a:r>
            <a:endParaRPr lang="es-ES" sz="2400" u="sng" dirty="0">
              <a:solidFill>
                <a:srgbClr val="FF0000"/>
              </a:solidFill>
              <a:latin typeface="HelloLori" panose="02000603000000000000" pitchFamily="2" charset="0"/>
              <a:ea typeface="HelloLori" panose="02000603000000000000" pitchFamily="2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869600" y="43928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692499" y="1893262"/>
            <a:ext cx="6244271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Ordenar sus juguetes.</a:t>
            </a:r>
            <a:b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</a:b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Colocar sus libros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Llevar su ropa sucia en su canasto.</a:t>
            </a:r>
            <a:b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</a:b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Doblar su ropa limpia.</a:t>
            </a:r>
            <a:b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</a:b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Ayudar a poner la mesa.</a:t>
            </a:r>
            <a:b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</a:b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Traer sus pañales.</a:t>
            </a:r>
            <a:endParaRPr lang="es-ES" sz="2400" dirty="0">
              <a:solidFill>
                <a:schemeClr val="tx1"/>
              </a:solidFill>
              <a:latin typeface="KG Next to Me Solid" panose="02000507000000020004" pitchFamily="2" charset="0"/>
              <a:ea typeface="HelloLori" panose="02000603000000000000" pitchFamily="2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1561"/>
            <a:ext cx="4368070" cy="416078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095332" y="6324463"/>
            <a:ext cx="5926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600" b="1" dirty="0">
              <a:solidFill>
                <a:schemeClr val="tx2"/>
              </a:solidFill>
              <a:latin typeface="KG Corner of the Sky" panose="02000503000000020004" pitchFamily="2" charset="0"/>
              <a:ea typeface="HelloSperr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36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268941" y="194982"/>
            <a:ext cx="8606117" cy="64680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s-ES" b="1" dirty="0"/>
              <a:t>2 a 3 Años</a:t>
            </a:r>
            <a:endParaRPr lang="es-ES" dirty="0"/>
          </a:p>
          <a:p>
            <a:pPr fontAlgn="base"/>
            <a:endParaRPr lang="es-ES" sz="2400" dirty="0">
              <a:solidFill>
                <a:schemeClr val="tx1"/>
              </a:solidFill>
              <a:latin typeface="KG Next to Me Solid" panose="02000507000000020004" pitchFamily="2" charset="0"/>
              <a:ea typeface="HelloLori" panose="02000603000000000000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505200" y="513557"/>
            <a:ext cx="4676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u="sng" dirty="0" smtClean="0">
                <a:solidFill>
                  <a:srgbClr val="FF0000"/>
                </a:solidFill>
                <a:latin typeface="HelloLori" panose="02000603000000000000" pitchFamily="2" charset="0"/>
                <a:ea typeface="HelloLori" panose="02000603000000000000" pitchFamily="2" charset="0"/>
              </a:rPr>
              <a:t>Tareas domésticas: de 4 a 5 años.</a:t>
            </a:r>
            <a:endParaRPr lang="es-ES" sz="2400" u="sng" dirty="0">
              <a:solidFill>
                <a:srgbClr val="FF0000"/>
              </a:solidFill>
              <a:latin typeface="HelloLori" panose="02000603000000000000" pitchFamily="2" charset="0"/>
              <a:ea typeface="HelloLori" panose="02000603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790265" y="1852385"/>
            <a:ext cx="6244271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 Alimentar mascotas.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Ordenar sus juguetes.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Hacer su cama.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Ordenar su dormitorio.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Regar plantas.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Preparar bocadillos simples.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Limpiar la mesa de la cocina.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Secar y guardar los platos.</a:t>
            </a:r>
            <a:endParaRPr lang="es-ES" sz="2400" dirty="0">
              <a:solidFill>
                <a:schemeClr val="tx1"/>
              </a:solidFill>
              <a:latin typeface="KG Next to Me Solid" panose="02000507000000020004" pitchFamily="2" charset="0"/>
              <a:ea typeface="HelloLori" panose="02000603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1168533"/>
            <a:ext cx="4473188" cy="405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268941" y="194982"/>
            <a:ext cx="8606117" cy="64680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s-ES" b="1" dirty="0"/>
              <a:t>2 a 3 Años</a:t>
            </a:r>
            <a:endParaRPr lang="es-ES" dirty="0"/>
          </a:p>
          <a:p>
            <a:pPr fontAlgn="base"/>
            <a:endParaRPr lang="es-ES" sz="2400" dirty="0">
              <a:solidFill>
                <a:schemeClr val="tx1"/>
              </a:solidFill>
              <a:latin typeface="KG Next to Me Solid" panose="02000507000000020004" pitchFamily="2" charset="0"/>
              <a:ea typeface="HelloLori" panose="02000603000000000000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790264" y="734270"/>
            <a:ext cx="4709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 smtClean="0">
                <a:solidFill>
                  <a:srgbClr val="FF0000"/>
                </a:solidFill>
                <a:latin typeface="HelloLori" panose="02000603000000000000" pitchFamily="2" charset="0"/>
                <a:ea typeface="HelloLori" panose="02000603000000000000" pitchFamily="2" charset="0"/>
              </a:rPr>
              <a:t>Tareas domésticas: de 6 a 7 años.</a:t>
            </a:r>
            <a:endParaRPr lang="es-ES" sz="2400" u="sng" dirty="0">
              <a:solidFill>
                <a:srgbClr val="FF0000"/>
              </a:solidFill>
              <a:latin typeface="HelloLori" panose="02000603000000000000" pitchFamily="2" charset="0"/>
              <a:ea typeface="HelloLori" panose="02000603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1676365"/>
            <a:ext cx="6244271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Reunir la basura y reciclar.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Doblar toallas.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</a:t>
            </a: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Limpiar el </a:t>
            </a: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polvo del piso.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Vaciar el lavavajillas.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Emparejar calcetines.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Pelar patatas o zanahorias.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Hacer ensalada.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Reemplazar el papel higiénico.</a:t>
            </a:r>
            <a:endParaRPr lang="es-ES" sz="2400" dirty="0">
              <a:solidFill>
                <a:schemeClr val="tx1"/>
              </a:solidFill>
              <a:latin typeface="KG Next to Me Solid" panose="02000507000000020004" pitchFamily="2" charset="0"/>
              <a:ea typeface="HelloLori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496" y="1584032"/>
            <a:ext cx="4572000" cy="443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2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268941" y="194982"/>
            <a:ext cx="8606117" cy="64680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s-ES" b="1" dirty="0"/>
              <a:t>2 a 3 Años</a:t>
            </a:r>
            <a:endParaRPr lang="es-ES" dirty="0"/>
          </a:p>
          <a:p>
            <a:pPr fontAlgn="base"/>
            <a:endParaRPr lang="es-ES" sz="2400" dirty="0">
              <a:solidFill>
                <a:schemeClr val="tx1"/>
              </a:solidFill>
              <a:latin typeface="KG Next to Me Solid" panose="02000507000000020004" pitchFamily="2" charset="0"/>
              <a:ea typeface="HelloLori" panose="02000603000000000000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021305" y="753035"/>
            <a:ext cx="4451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 smtClean="0">
                <a:solidFill>
                  <a:srgbClr val="FF0000"/>
                </a:solidFill>
                <a:latin typeface="HelloLori" panose="02000603000000000000" pitchFamily="2" charset="0"/>
                <a:ea typeface="HelloLori" panose="02000603000000000000" pitchFamily="2" charset="0"/>
              </a:rPr>
              <a:t>Tareas domésticas: de 8 a 9 años.</a:t>
            </a:r>
            <a:endParaRPr lang="es-ES" sz="2400" u="sng" dirty="0">
              <a:solidFill>
                <a:srgbClr val="FF0000"/>
              </a:solidFill>
              <a:latin typeface="HelloLori" panose="02000603000000000000" pitchFamily="2" charset="0"/>
              <a:ea typeface="HelloLori" panose="02000603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1676365"/>
            <a:ext cx="624427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Cargar el lavavajillas.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</a:t>
            </a: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Usar la </a:t>
            </a: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lavadora. </a:t>
            </a:r>
            <a:endParaRPr lang="es-ES" sz="2400" dirty="0" smtClean="0">
              <a:solidFill>
                <a:schemeClr val="tx1"/>
              </a:solidFill>
              <a:latin typeface="KG Next to Me Solid" panose="02000507000000020004" pitchFamily="2" charset="0"/>
              <a:ea typeface="HelloLori" panose="02000603000000000000" pitchFamily="2" charset="0"/>
            </a:endParaRP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Colgar y doblar la ropa limpia.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</a:t>
            </a: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Hornear galletas.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Pasear al perro.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Recoger y limpiar la mesa.</a:t>
            </a:r>
            <a:endParaRPr lang="es-ES" sz="2400" dirty="0">
              <a:solidFill>
                <a:schemeClr val="tx1"/>
              </a:solidFill>
              <a:latin typeface="KG Next to Me Solid" panose="02000507000000020004" pitchFamily="2" charset="0"/>
              <a:ea typeface="HelloLori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627" y="378104"/>
            <a:ext cx="4511042" cy="582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6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268941" y="194982"/>
            <a:ext cx="8606117" cy="64680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s-ES" b="1" dirty="0"/>
              <a:t>2 a 3 Años</a:t>
            </a:r>
            <a:endParaRPr lang="es-ES" dirty="0"/>
          </a:p>
          <a:p>
            <a:pPr fontAlgn="base"/>
            <a:endParaRPr lang="es-ES" sz="2400" dirty="0">
              <a:solidFill>
                <a:schemeClr val="tx1"/>
              </a:solidFill>
              <a:latin typeface="KG Next to Me Solid" panose="02000507000000020004" pitchFamily="2" charset="0"/>
              <a:ea typeface="HelloLori" panose="02000603000000000000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790265" y="753035"/>
            <a:ext cx="486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 smtClean="0">
                <a:solidFill>
                  <a:srgbClr val="FF0000"/>
                </a:solidFill>
                <a:latin typeface="HelloLori" panose="02000603000000000000" pitchFamily="2" charset="0"/>
                <a:ea typeface="HelloLori" panose="02000603000000000000" pitchFamily="2" charset="0"/>
              </a:rPr>
              <a:t>Tareas domésticas: de 10 a 11 años.</a:t>
            </a:r>
            <a:endParaRPr lang="es-ES" sz="4800" b="1" u="sng" dirty="0" smtClean="0">
              <a:latin typeface="HelloLori" panose="02000603000000000000" pitchFamily="2" charset="0"/>
              <a:ea typeface="HelloLori" panose="02000603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1526107"/>
            <a:ext cx="6244271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 Limpiar baños.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Aspirar alfombras.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Limpiar la mesa.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</a:t>
            </a: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Ayudar </a:t>
            </a: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a limpiar la cocina.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Preparar una comida simple.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Traer la correspondencia.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–Pegar botones.</a:t>
            </a:r>
            <a:endParaRPr lang="es-ES" sz="2400" dirty="0">
              <a:solidFill>
                <a:schemeClr val="tx1"/>
              </a:solidFill>
              <a:latin typeface="KG Next to Me Solid" panose="02000507000000020004" pitchFamily="2" charset="0"/>
              <a:ea typeface="HelloLori" panose="02000603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338" y="1179230"/>
            <a:ext cx="3380303" cy="468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8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268941" y="194982"/>
            <a:ext cx="8606117" cy="64680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s-ES" b="1" dirty="0"/>
              <a:t>2 a 3 Años</a:t>
            </a:r>
            <a:endParaRPr lang="es-ES" dirty="0"/>
          </a:p>
          <a:p>
            <a:pPr fontAlgn="base"/>
            <a:endParaRPr lang="es-ES" sz="2400" dirty="0">
              <a:solidFill>
                <a:schemeClr val="tx1"/>
              </a:solidFill>
              <a:latin typeface="KG Next to Me Solid" panose="02000507000000020004" pitchFamily="2" charset="0"/>
              <a:ea typeface="HelloLori" panose="02000603000000000000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612091" y="741277"/>
            <a:ext cx="525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 smtClean="0">
                <a:solidFill>
                  <a:srgbClr val="FF0000"/>
                </a:solidFill>
                <a:latin typeface="HelloLori" panose="02000603000000000000" pitchFamily="2" charset="0"/>
                <a:ea typeface="HelloLori" panose="02000603000000000000" pitchFamily="2" charset="0"/>
              </a:rPr>
              <a:t>Tareas domésticas: a partir de 12 años.</a:t>
            </a:r>
            <a:endParaRPr lang="es-ES" sz="4800" b="1" u="sng" dirty="0" smtClean="0">
              <a:solidFill>
                <a:srgbClr val="FF0000"/>
              </a:solidFill>
              <a:latin typeface="HelloLori" panose="02000603000000000000" pitchFamily="2" charset="0"/>
              <a:ea typeface="HelloLori" panose="02000603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43240" y="1462901"/>
            <a:ext cx="6244271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Lavar y aspirar el </a:t>
            </a: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coche.</a:t>
            </a:r>
            <a:endParaRPr lang="es-ES" sz="2400" dirty="0" smtClean="0">
              <a:solidFill>
                <a:schemeClr val="tx1"/>
              </a:solidFill>
              <a:latin typeface="KG Next to Me Solid" panose="02000507000000020004" pitchFamily="2" charset="0"/>
              <a:ea typeface="HelloLori" panose="02000603000000000000" pitchFamily="2" charset="0"/>
            </a:endParaRP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Ir a la compra. </a:t>
            </a:r>
            <a:endParaRPr lang="es-ES" sz="2400" dirty="0" smtClean="0">
              <a:solidFill>
                <a:schemeClr val="tx1"/>
              </a:solidFill>
              <a:latin typeface="KG Next to Me Solid" panose="02000507000000020004" pitchFamily="2" charset="0"/>
              <a:ea typeface="HelloLori" panose="02000603000000000000" pitchFamily="2" charset="0"/>
            </a:endParaRP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     – Cocinar una comida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Hacer reparaciones simples.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Lavar ventanas.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Planchar ropa.</a:t>
            </a:r>
          </a:p>
          <a:p>
            <a:pPr algn="ctr" fontAlgn="base">
              <a:lnSpc>
                <a:spcPct val="150000"/>
              </a:lnSpc>
            </a:pPr>
            <a:r>
              <a:rPr lang="es-ES" sz="2400" dirty="0" smtClean="0">
                <a:solidFill>
                  <a:schemeClr val="tx1"/>
                </a:solidFill>
                <a:latin typeface="KG Next to Me Solid" panose="02000507000000020004" pitchFamily="2" charset="0"/>
                <a:ea typeface="HelloLori" panose="02000603000000000000" pitchFamily="2" charset="0"/>
              </a:rPr>
              <a:t>– Cuidar a sus hermanos pequeños.</a:t>
            </a:r>
            <a:endParaRPr lang="es-ES" sz="2400" dirty="0">
              <a:solidFill>
                <a:schemeClr val="tx1"/>
              </a:solidFill>
              <a:latin typeface="KG Next to Me Solid" panose="02000507000000020004" pitchFamily="2" charset="0"/>
              <a:ea typeface="HelloLori" panose="02000603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462902"/>
            <a:ext cx="3048001" cy="314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8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282</Words>
  <Application>Microsoft Office PowerPoint</Application>
  <PresentationFormat>Presentación en pantalla (4:3)</PresentationFormat>
  <Paragraphs>50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Ciudad Real Núñez</dc:creator>
  <cp:lastModifiedBy>usuario</cp:lastModifiedBy>
  <cp:revision>9</cp:revision>
  <dcterms:created xsi:type="dcterms:W3CDTF">2016-03-18T08:51:22Z</dcterms:created>
  <dcterms:modified xsi:type="dcterms:W3CDTF">2017-12-15T16:24:33Z</dcterms:modified>
</cp:coreProperties>
</file>